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5" r:id="rId4"/>
    <p:sldId id="273" r:id="rId5"/>
    <p:sldId id="266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8" r:id="rId14"/>
    <p:sldId id="268" r:id="rId15"/>
    <p:sldId id="271" r:id="rId16"/>
    <p:sldId id="260" r:id="rId17"/>
    <p:sldId id="267" r:id="rId18"/>
    <p:sldId id="264" r:id="rId19"/>
    <p:sldId id="269" r:id="rId20"/>
    <p:sldId id="272" r:id="rId21"/>
    <p:sldId id="259" r:id="rId22"/>
    <p:sldId id="261" r:id="rId23"/>
    <p:sldId id="262" r:id="rId24"/>
    <p:sldId id="263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3960" autoAdjust="0"/>
  </p:normalViewPr>
  <p:slideViewPr>
    <p:cSldViewPr>
      <p:cViewPr varScale="1">
        <p:scale>
          <a:sx n="75" d="100"/>
          <a:sy n="75" d="100"/>
        </p:scale>
        <p:origin x="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C6298-2A69-43FB-8A36-D46C44E8F2E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01D56-3705-4311-BF78-C954CFF09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8BDE-2135-6C4E-81EF-0972C25217C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A37E4-C719-E640-9644-1B45C550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1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0" y="5486400"/>
            <a:ext cx="9144000" cy="109696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>
              <a:defRPr sz="2400" b="0"/>
            </a:lvl1pPr>
          </a:lstStyle>
          <a:p>
            <a:pPr lvl="0"/>
            <a:r>
              <a:rPr lang="en-US" dirty="0"/>
              <a:t>Friday, January 16, 2009 (presentation date)</a:t>
            </a:r>
          </a:p>
          <a:p>
            <a:pPr lvl="0"/>
            <a:r>
              <a:rPr lang="en-US" dirty="0"/>
              <a:t>Enter presenter’s full name &amp; title – Arial 24 pt both lines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28601"/>
            <a:ext cx="8991600" cy="1143000"/>
          </a:xfr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Slide title, level 1, Arial 40 pt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924800" cy="533400"/>
          </a:xfrm>
        </p:spPr>
        <p:txBody>
          <a:bodyPr/>
          <a:lstStyle>
            <a:lvl1pPr marL="0" indent="0" algn="l">
              <a:buFontTx/>
              <a:buNone/>
              <a:defRPr sz="3000" b="1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09600" y="2438400"/>
            <a:ext cx="7924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 sz="30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609600" y="44196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>
              <a:buFontTx/>
              <a:buNone/>
              <a:defRPr sz="3000" b="1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85800" y="48768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 sz="30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57200" y="5835949"/>
            <a:ext cx="8686800" cy="869651"/>
            <a:chOff x="457200" y="5835949"/>
            <a:chExt cx="8686800" cy="869651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57200" y="6628000"/>
              <a:ext cx="5029200" cy="142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UNCC_WSL_Logo_WHT.gif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8800" y="5835949"/>
              <a:ext cx="3505200" cy="8696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28601"/>
            <a:ext cx="8991600" cy="1143000"/>
          </a:xfr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Slide title, level 1, Arial 40 pt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09600" y="1905000"/>
            <a:ext cx="4267200" cy="1219200"/>
          </a:xfrm>
        </p:spPr>
        <p:txBody>
          <a:bodyPr/>
          <a:lstStyle>
            <a:lvl1pPr marL="0" indent="0" algn="l">
              <a:buFontTx/>
              <a:buNone/>
              <a:defRPr sz="3000" b="1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609600" y="3124200"/>
            <a:ext cx="3886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 sz="30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7200" y="5835949"/>
            <a:ext cx="8686800" cy="869651"/>
            <a:chOff x="457200" y="5835949"/>
            <a:chExt cx="8686800" cy="869651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57200" y="6628000"/>
              <a:ext cx="5029200" cy="142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UNCC_WSL_Logo_WHT.gif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8800" y="5835949"/>
              <a:ext cx="3505200" cy="8696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/>
          <a:lstStyle>
            <a:lvl1pPr>
              <a:defRPr sz="2800" i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28601"/>
            <a:ext cx="8991600" cy="1143000"/>
          </a:xfr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Slide title, level 1, Arial 40 pt bold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7200" y="5835949"/>
            <a:ext cx="8686800" cy="869651"/>
            <a:chOff x="457200" y="5835949"/>
            <a:chExt cx="8686800" cy="869651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457200" y="6628000"/>
              <a:ext cx="5029200" cy="142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UNCC_WSL_Logo_WHT.gif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8800" y="5835949"/>
              <a:ext cx="3505200" cy="8696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Title, Arial 44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486400"/>
            <a:ext cx="9144000" cy="109696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en-US" dirty="0"/>
              <a:t>Friday, January 16, 2009 (presentation date)</a:t>
            </a:r>
          </a:p>
          <a:p>
            <a:pPr lvl="0"/>
            <a:r>
              <a:rPr lang="en-US" dirty="0"/>
              <a:t>Enter presenter’s full name &amp; title – Arial 24 pt both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CC_WSL_Logo_WH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467600" cy="1852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32004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Administrative Meeting, </a:t>
            </a:r>
            <a:r>
              <a:rPr lang="en-US" sz="3200" dirty="0" smtClean="0">
                <a:solidFill>
                  <a:schemeClr val="bg1"/>
                </a:solidFill>
              </a:rPr>
              <a:t>2/26/18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Melissa Roy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E5CE9-2F4A-4F4F-8F5B-167FE8BCB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 - 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CBC69E-5633-45FF-8894-13742DF98757}"/>
              </a:ext>
            </a:extLst>
          </p:cNvPr>
          <p:cNvSpPr txBox="1"/>
          <p:nvPr/>
        </p:nvSpPr>
        <p:spPr>
          <a:xfrm>
            <a:off x="762000" y="1183279"/>
            <a:ext cx="603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File Name and click submit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536191-91AE-462F-941E-197B77DC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30" y="1295400"/>
            <a:ext cx="3844064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C16CC9-EC3D-4631-9452-E4ED807E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95800"/>
            <a:ext cx="6215521" cy="199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0E26BD-CEF9-4DD1-AED9-43BCEE7952E9}"/>
              </a:ext>
            </a:extLst>
          </p:cNvPr>
          <p:cNvSpPr txBox="1"/>
          <p:nvPr/>
        </p:nvSpPr>
        <p:spPr>
          <a:xfrm>
            <a:off x="533400" y="4095817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To view file: </a:t>
            </a:r>
          </a:p>
        </p:txBody>
      </p:sp>
    </p:spTree>
    <p:extLst>
      <p:ext uri="{BB962C8B-B14F-4D97-AF65-F5344CB8AC3E}">
        <p14:creationId xmlns:p14="http://schemas.microsoft.com/office/powerpoint/2010/main" val="30003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E5CE9-2F4A-4F4F-8F5B-167FE8BCB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 -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7BF2C8-A2EA-4D06-A40D-261F1201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2" y="2430711"/>
            <a:ext cx="8403795" cy="205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43C88D-8D7C-4DD1-9718-6BA92C0135B1}"/>
              </a:ext>
            </a:extLst>
          </p:cNvPr>
          <p:cNvSpPr txBox="1"/>
          <p:nvPr/>
        </p:nvSpPr>
        <p:spPr>
          <a:xfrm>
            <a:off x="457200" y="198889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Click on report you want to view</a:t>
            </a:r>
          </a:p>
        </p:txBody>
      </p:sp>
    </p:spTree>
    <p:extLst>
      <p:ext uri="{BB962C8B-B14F-4D97-AF65-F5344CB8AC3E}">
        <p14:creationId xmlns:p14="http://schemas.microsoft.com/office/powerpoint/2010/main" val="42831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B26BC-C491-4693-A16D-DBE47B5EF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 -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0ABD17-D5BA-42BA-A95B-DFB610D1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6629477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38FCC6-135A-4B33-B0FC-4494467AE6A2}"/>
              </a:ext>
            </a:extLst>
          </p:cNvPr>
          <p:cNvSpPr txBox="1"/>
          <p:nvPr/>
        </p:nvSpPr>
        <p:spPr>
          <a:xfrm>
            <a:off x="304800" y="1383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Example Report</a:t>
            </a:r>
          </a:p>
        </p:txBody>
      </p:sp>
    </p:spTree>
    <p:extLst>
      <p:ext uri="{BB962C8B-B14F-4D97-AF65-F5344CB8AC3E}">
        <p14:creationId xmlns:p14="http://schemas.microsoft.com/office/powerpoint/2010/main" val="3508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580" y="3124200"/>
            <a:ext cx="6460839" cy="2377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166018"/>
            <a:ext cx="3124200" cy="4525963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P-card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Personal credit card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Direct Bill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 – Rental </a:t>
            </a:r>
            <a:r>
              <a:rPr lang="en-US" dirty="0"/>
              <a:t>Car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B8EC21-F455-4E9C-9CE9-DF84D644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41" y="1355853"/>
            <a:ext cx="24669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6" y="1371601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Visit Enterprise for quote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– Rental Car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094AC1-EEA0-4A6E-98C8-FB1CB739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99" y="1905818"/>
            <a:ext cx="4315344" cy="38853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4AAFC2-2D2D-4EF0-85AF-0CDA9294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816"/>
            <a:ext cx="4136190" cy="411398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2235E004-8780-4A8D-914B-FE33AAABB74C}"/>
              </a:ext>
            </a:extLst>
          </p:cNvPr>
          <p:cNvSpPr/>
          <p:nvPr/>
        </p:nvSpPr>
        <p:spPr>
          <a:xfrm rot="10800000">
            <a:off x="1382295" y="5440361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48BA9EB-C18E-4681-BA10-2C36E37B38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5648" y="1371601"/>
            <a:ext cx="4509813" cy="4343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8986E47D-CAD2-4E26-A2D5-31C46082C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– Rental Car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3AD3B8-90CF-4D91-A8A6-D56EAADD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9" y="2209801"/>
            <a:ext cx="4322899" cy="3505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DB8FEC-34BC-427F-96F2-301FD16A40E6}"/>
              </a:ext>
            </a:extLst>
          </p:cNvPr>
          <p:cNvSpPr txBox="1"/>
          <p:nvPr/>
        </p:nvSpPr>
        <p:spPr>
          <a:xfrm>
            <a:off x="228600" y="137160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Visit Enterprise for quote</a:t>
            </a:r>
          </a:p>
        </p:txBody>
      </p:sp>
    </p:spTree>
    <p:extLst>
      <p:ext uri="{BB962C8B-B14F-4D97-AF65-F5344CB8AC3E}">
        <p14:creationId xmlns:p14="http://schemas.microsoft.com/office/powerpoint/2010/main" val="39205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4640" y="1685707"/>
            <a:ext cx="3200400" cy="4833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– Rental Car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0"/>
            <a:ext cx="3381693" cy="388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1AE280-1456-4B39-86D8-756B11DA558A}"/>
              </a:ext>
            </a:extLst>
          </p:cNvPr>
          <p:cNvSpPr txBox="1"/>
          <p:nvPr/>
        </p:nvSpPr>
        <p:spPr>
          <a:xfrm>
            <a:off x="685800" y="12381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 Complete Travel Authorization</a:t>
            </a:r>
          </a:p>
        </p:txBody>
      </p:sp>
    </p:spTree>
    <p:extLst>
      <p:ext uri="{BB962C8B-B14F-4D97-AF65-F5344CB8AC3E}">
        <p14:creationId xmlns:p14="http://schemas.microsoft.com/office/powerpoint/2010/main" val="15795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01325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3. 49er mart non-catalog item</a:t>
            </a:r>
          </a:p>
          <a:p>
            <a:pPr marL="0" indent="0">
              <a:buNone/>
            </a:pPr>
            <a:r>
              <a:rPr lang="en-US" sz="2000" dirty="0"/>
              <a:t>4. Make note of the PO #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– Rental Car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38288D-C5E5-4EB2-8621-17690E556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75209"/>
            <a:ext cx="8229600" cy="386222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7363A461-71D9-4A90-BCB1-185D2A93AAA3}"/>
              </a:ext>
            </a:extLst>
          </p:cNvPr>
          <p:cNvSpPr/>
          <p:nvPr/>
        </p:nvSpPr>
        <p:spPr>
          <a:xfrm>
            <a:off x="4411211" y="2540082"/>
            <a:ext cx="304800" cy="45720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565E9B-5647-402F-AC2F-8630E3BE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317" y="3048000"/>
            <a:ext cx="66389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166018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5. Book with PO #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– Rental Car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0E7F9A-FC11-4BC8-A634-5AE1FC6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10" y="1524000"/>
            <a:ext cx="4604589" cy="50141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06CE6A-039E-448D-93F5-D7C90AC88AF4}"/>
              </a:ext>
            </a:extLst>
          </p:cNvPr>
          <p:cNvSpPr/>
          <p:nvPr/>
        </p:nvSpPr>
        <p:spPr>
          <a:xfrm>
            <a:off x="1828800" y="4358934"/>
            <a:ext cx="3352800" cy="22508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Receive the PO when travel is complete for payment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– Rental Car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BB6253-58B9-46E5-BB20-4784EF38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8153400" cy="291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019908-4959-4A2C-AE00-B8432AF6E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3076575"/>
            <a:ext cx="3009900" cy="35242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0FACE2DD-669B-46BE-B39D-E087040631EF}"/>
              </a:ext>
            </a:extLst>
          </p:cNvPr>
          <p:cNvSpPr/>
          <p:nvPr/>
        </p:nvSpPr>
        <p:spPr>
          <a:xfrm>
            <a:off x="8305799" y="2286001"/>
            <a:ext cx="393933" cy="68213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Overview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none" lIns="0" tIns="0" rIns="0" bIns="0" rtlCol="0">
            <a:normAutofit fontScale="77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49er Mart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Adding an address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Exporting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reports</a:t>
            </a:r>
          </a:p>
          <a:p>
            <a:pPr lvl="1">
              <a:spcBef>
                <a:spcPct val="20000"/>
              </a:spcBef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 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Rental Car process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Tips and Gratuity 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Meals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Mileage reimbursement on personal vehicle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 Forms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F997483-6C34-445F-AE26-8968EA5E0E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If over amount of quote will need to complete a change request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14007CA-3CA6-4591-8844-777F199D9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– Rental Car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1C1841-E9F4-4112-AAFC-9B5C1DDC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55" y="2504313"/>
            <a:ext cx="6172200" cy="362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40AA53-C2C4-4BA8-9C21-89F0F9A43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97380"/>
            <a:ext cx="6639119" cy="292633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4769491E-012B-450B-BDF1-B9B19042CA0E}"/>
              </a:ext>
            </a:extLst>
          </p:cNvPr>
          <p:cNvSpPr/>
          <p:nvPr/>
        </p:nvSpPr>
        <p:spPr>
          <a:xfrm rot="10800000">
            <a:off x="3387055" y="2338413"/>
            <a:ext cx="381000" cy="45720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371601"/>
            <a:ext cx="8382000" cy="4525963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Taxi or car service drivers: no more than $5 per trip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 – Tips and Gratuity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72060"/>
            <a:ext cx="7315200" cy="37731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3604B7-C0D1-44C3-A5F9-232DACBEFDA7}"/>
              </a:ext>
            </a:extLst>
          </p:cNvPr>
          <p:cNvSpPr/>
          <p:nvPr/>
        </p:nvSpPr>
        <p:spPr>
          <a:xfrm>
            <a:off x="2667000" y="5161326"/>
            <a:ext cx="32766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7686" y="1295400"/>
            <a:ext cx="89154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Meals are not reimbursable if there is no overnight stay.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– Meals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4800600" cy="4524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CE9E58-CA47-41D7-B0F2-291CC38B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18" y="2585040"/>
            <a:ext cx="2609850" cy="1990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C20440-01DA-4EA3-BD72-CF0CB90400F9}"/>
              </a:ext>
            </a:extLst>
          </p:cNvPr>
          <p:cNvSpPr/>
          <p:nvPr/>
        </p:nvSpPr>
        <p:spPr>
          <a:xfrm>
            <a:off x="914400" y="5715000"/>
            <a:ext cx="4267200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– Mileage reimbursement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1" y="1600200"/>
            <a:ext cx="8829675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1" y="3136556"/>
            <a:ext cx="88296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066800"/>
            <a:ext cx="3647162" cy="55087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– 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19200"/>
            <a:ext cx="3845847" cy="441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53340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5562600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5410200"/>
            <a:ext cx="2338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5600700"/>
            <a:ext cx="233819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Mart- Adding an Address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82217" y="1371601"/>
            <a:ext cx="8382000" cy="3733800"/>
          </a:xfrm>
        </p:spPr>
        <p:txBody>
          <a:bodyPr/>
          <a:lstStyle/>
          <a:p>
            <a:pPr marL="285750" lvl="0" indent="-285750">
              <a:lnSpc>
                <a:spcPct val="90000"/>
              </a:lnSpc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Click on </a:t>
            </a:r>
            <a:r>
              <a:rPr lang="en-US" sz="1400" b="0" i="1" dirty="0">
                <a:latin typeface="Times New Roman"/>
                <a:ea typeface="Times New Roman"/>
                <a:cs typeface="Times New Roman"/>
                <a:sym typeface="Times New Roman"/>
              </a:rPr>
              <a:t>drop down arrow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 next to your name and select 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View My Profile</a:t>
            </a:r>
            <a:r>
              <a:rPr lang="en-US" sz="1400" b="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400" dirty="0"/>
          </a:p>
          <a:p>
            <a:pPr marL="285750" lvl="0" indent="-28575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ts val="1800"/>
              <a:buFont typeface="Wingdings" charset="2"/>
              <a:buChar char="§"/>
            </a:pPr>
            <a:endParaRPr lang="en-US" sz="1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6F4114-A6EF-4A66-B860-DD3D61F36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3" y="1950478"/>
            <a:ext cx="8153400" cy="295704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29AA27B0-5B17-459A-8C5E-0C4853BFBEF1}"/>
              </a:ext>
            </a:extLst>
          </p:cNvPr>
          <p:cNvSpPr/>
          <p:nvPr/>
        </p:nvSpPr>
        <p:spPr>
          <a:xfrm rot="16200000">
            <a:off x="7494103" y="2259497"/>
            <a:ext cx="298174" cy="65598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Mart- Adding an Address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182217" y="1371601"/>
            <a:ext cx="8382000" cy="3733800"/>
          </a:xfrm>
        </p:spPr>
        <p:txBody>
          <a:bodyPr/>
          <a:lstStyle/>
          <a:p>
            <a:pPr marL="285750" lvl="0" indent="-28575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ts val="1800"/>
              <a:buFont typeface="Wingdings" charset="2"/>
              <a:buChar char="§"/>
            </a:pPr>
            <a:endParaRPr lang="en-US" sz="1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3737F5-CE2A-415B-9EE2-E8A0C7E1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51" y="2286000"/>
            <a:ext cx="6532497" cy="3554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1FC92-4A17-450E-A7A1-43C61E17A416}"/>
              </a:ext>
            </a:extLst>
          </p:cNvPr>
          <p:cNvSpPr txBox="1"/>
          <p:nvPr/>
        </p:nvSpPr>
        <p:spPr>
          <a:xfrm>
            <a:off x="472109" y="1375796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U</a:t>
            </a:r>
            <a:r>
              <a:rPr lang="en-US" sz="1400" dirty="0" smtClean="0">
                <a:solidFill>
                  <a:schemeClr val="bg1"/>
                </a:solidFill>
              </a:rPr>
              <a:t>nder</a:t>
            </a:r>
            <a:r>
              <a:rPr lang="en-US" sz="1400" dirty="0">
                <a:solidFill>
                  <a:schemeClr val="bg1"/>
                </a:solidFill>
              </a:rPr>
              <a:t> Default User </a:t>
            </a:r>
            <a:r>
              <a:rPr lang="en-US" sz="1400" dirty="0" smtClean="0">
                <a:solidFill>
                  <a:schemeClr val="bg1"/>
                </a:solidFill>
              </a:rPr>
              <a:t>Settings, Select Default Addresses.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lick </a:t>
            </a:r>
            <a:r>
              <a:rPr lang="en-US" sz="1400" dirty="0">
                <a:solidFill>
                  <a:schemeClr val="bg1"/>
                </a:solidFill>
              </a:rPr>
              <a:t>the Select Default </a:t>
            </a:r>
            <a:r>
              <a:rPr lang="en-US" sz="1400" dirty="0" smtClean="0">
                <a:solidFill>
                  <a:schemeClr val="bg1"/>
                </a:solidFill>
              </a:rPr>
              <a:t>Addresses, click </a:t>
            </a:r>
            <a:r>
              <a:rPr lang="en-US" sz="1400" dirty="0">
                <a:solidFill>
                  <a:schemeClr val="bg1"/>
                </a:solidFill>
              </a:rPr>
              <a:t>on Select Addresses for Profile.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401E2C78-11A8-4626-A259-33F038E1DD4A}"/>
              </a:ext>
            </a:extLst>
          </p:cNvPr>
          <p:cNvSpPr/>
          <p:nvPr/>
        </p:nvSpPr>
        <p:spPr>
          <a:xfrm>
            <a:off x="553916" y="4177622"/>
            <a:ext cx="685800" cy="228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DB49E4-3C6A-498D-8C33-403BA732D631}"/>
              </a:ext>
            </a:extLst>
          </p:cNvPr>
          <p:cNvSpPr/>
          <p:nvPr/>
        </p:nvSpPr>
        <p:spPr>
          <a:xfrm>
            <a:off x="6172200" y="3657600"/>
            <a:ext cx="1295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Mart- Adding an Address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46E28B-F51B-4E7B-9644-FD2A13A77DC5}"/>
              </a:ext>
            </a:extLst>
          </p:cNvPr>
          <p:cNvSpPr/>
          <p:nvPr/>
        </p:nvSpPr>
        <p:spPr>
          <a:xfrm>
            <a:off x="381000" y="1295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Type the name of the building in the Nickname / Address Text field and press the Search button.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Click the bullet beside the correct address.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C4DE9C-F8C4-46AC-BD86-103D16E1D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6172200" cy="3494647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D5AC522B-ADD5-4221-879E-3AD20A016F7B}"/>
              </a:ext>
            </a:extLst>
          </p:cNvPr>
          <p:cNvSpPr/>
          <p:nvPr/>
        </p:nvSpPr>
        <p:spPr>
          <a:xfrm rot="10800000">
            <a:off x="4279084" y="5257800"/>
            <a:ext cx="228600" cy="30480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Mart- Adding an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B9BD34-2325-4B6B-8687-D76F4C74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0" y="2514600"/>
            <a:ext cx="6172200" cy="38808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90896E-E04E-446D-BDDA-6A815BE30F98}"/>
              </a:ext>
            </a:extLst>
          </p:cNvPr>
          <p:cNvSpPr/>
          <p:nvPr/>
        </p:nvSpPr>
        <p:spPr>
          <a:xfrm>
            <a:off x="387990" y="1143000"/>
            <a:ext cx="86036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On the next screen, enter a Nickname for this address and check the Default checkbox to make it your default address.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Enter a name in the Attn: field and a number in the Room: field (if goods will always be shipped to the same room).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If a field is left blank, it can be added in the cart when checking out.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A284BF8A-33D4-4BE1-8F23-8985E0BE06C6}"/>
              </a:ext>
            </a:extLst>
          </p:cNvPr>
          <p:cNvSpPr/>
          <p:nvPr/>
        </p:nvSpPr>
        <p:spPr>
          <a:xfrm rot="10800000">
            <a:off x="5029200" y="4377451"/>
            <a:ext cx="457200" cy="155099"/>
          </a:xfrm>
          <a:prstGeom prst="rightArrow">
            <a:avLst>
              <a:gd name="adj1" fmla="val 27982"/>
              <a:gd name="adj2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B4B2E8-26C4-4AA8-84AE-3F8A13806324}"/>
              </a:ext>
            </a:extLst>
          </p:cNvPr>
          <p:cNvSpPr/>
          <p:nvPr/>
        </p:nvSpPr>
        <p:spPr>
          <a:xfrm>
            <a:off x="3886200" y="5212452"/>
            <a:ext cx="2514600" cy="155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E5CE9-2F4A-4F4F-8F5B-167FE8BCB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 -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A57E3B-85E4-406F-B219-6FA61155C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37" y="2590800"/>
            <a:ext cx="6032325" cy="27776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9C759473-D38E-4977-840A-995A52177286}"/>
              </a:ext>
            </a:extLst>
          </p:cNvPr>
          <p:cNvSpPr/>
          <p:nvPr/>
        </p:nvSpPr>
        <p:spPr>
          <a:xfrm rot="10800000">
            <a:off x="6477000" y="4114800"/>
            <a:ext cx="6096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CBC69E-5633-45FF-8894-13742DF98757}"/>
              </a:ext>
            </a:extLst>
          </p:cNvPr>
          <p:cNvSpPr txBox="1"/>
          <p:nvPr/>
        </p:nvSpPr>
        <p:spPr>
          <a:xfrm>
            <a:off x="838200" y="1524000"/>
            <a:ext cx="603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Search for the information you want to export</a:t>
            </a:r>
          </a:p>
        </p:txBody>
      </p:sp>
    </p:spTree>
    <p:extLst>
      <p:ext uri="{BB962C8B-B14F-4D97-AF65-F5344CB8AC3E}">
        <p14:creationId xmlns:p14="http://schemas.microsoft.com/office/powerpoint/2010/main" val="20787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E5CE9-2F4A-4F4F-8F5B-167FE8BCB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 - 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CBC69E-5633-45FF-8894-13742DF98757}"/>
              </a:ext>
            </a:extLst>
          </p:cNvPr>
          <p:cNvSpPr txBox="1"/>
          <p:nvPr/>
        </p:nvSpPr>
        <p:spPr>
          <a:xfrm>
            <a:off x="838200" y="1245228"/>
            <a:ext cx="603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Search for the information you want to export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EFE302-942F-4AF4-AD51-E8CA8A509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1" y="1752600"/>
            <a:ext cx="4114800" cy="474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743200"/>
            <a:ext cx="4571482" cy="23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E5CE9-2F4A-4F4F-8F5B-167FE8BCB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49er Mart - 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CBC69E-5633-45FF-8894-13742DF98757}"/>
              </a:ext>
            </a:extLst>
          </p:cNvPr>
          <p:cNvSpPr txBox="1"/>
          <p:nvPr/>
        </p:nvSpPr>
        <p:spPr>
          <a:xfrm>
            <a:off x="838200" y="1245228"/>
            <a:ext cx="603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Click on Export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B542D8-5633-45CB-9D26-7873394F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88228"/>
            <a:ext cx="8733186" cy="235963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8A2FC27-8F71-44C0-9B92-0F41A2F65E69}"/>
              </a:ext>
            </a:extLst>
          </p:cNvPr>
          <p:cNvSpPr/>
          <p:nvPr/>
        </p:nvSpPr>
        <p:spPr>
          <a:xfrm rot="10800000">
            <a:off x="1638300" y="4343400"/>
            <a:ext cx="5334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COE_template01</Template>
  <TotalTime>2368</TotalTime>
  <Words>264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 Presentation</vt:lpstr>
      <vt:lpstr>Overview</vt:lpstr>
      <vt:lpstr>49er Mart- Adding an Address </vt:lpstr>
      <vt:lpstr>49er Mart- Adding an Address </vt:lpstr>
      <vt:lpstr>49er Mart- Adding an Address</vt:lpstr>
      <vt:lpstr>49er Mart- Adding an Address</vt:lpstr>
      <vt:lpstr>49er Mart - Reports</vt:lpstr>
      <vt:lpstr>49er Mart - Reports</vt:lpstr>
      <vt:lpstr>49er Mart - Reports</vt:lpstr>
      <vt:lpstr>49er Mart - Reports</vt:lpstr>
      <vt:lpstr>49er Mart - Reports</vt:lpstr>
      <vt:lpstr>49er Mart - Reports</vt:lpstr>
      <vt:lpstr>Travel – Rental Car</vt:lpstr>
      <vt:lpstr>Travel – Rental Car</vt:lpstr>
      <vt:lpstr>Travel – Rental Car</vt:lpstr>
      <vt:lpstr>Travel – Rental Car</vt:lpstr>
      <vt:lpstr>Travel – Rental Car</vt:lpstr>
      <vt:lpstr>Travel – Rental Car</vt:lpstr>
      <vt:lpstr>Travel – Rental Car</vt:lpstr>
      <vt:lpstr>Travel – Rental Car</vt:lpstr>
      <vt:lpstr>Travel – Tips and Gratuity</vt:lpstr>
      <vt:lpstr>Travel – Meals</vt:lpstr>
      <vt:lpstr>Travel – Mileage reimbursement</vt:lpstr>
      <vt:lpstr>Travel – Forms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Marie Roy</dc:creator>
  <cp:lastModifiedBy>Jennifer L Eklund</cp:lastModifiedBy>
  <cp:revision>48</cp:revision>
  <dcterms:created xsi:type="dcterms:W3CDTF">2018-02-23T15:30:39Z</dcterms:created>
  <dcterms:modified xsi:type="dcterms:W3CDTF">2018-02-28T14:14:30Z</dcterms:modified>
</cp:coreProperties>
</file>